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Maestro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Quantum Maestro — 보안 게이트웨이 오케스트레이션과 Security Group 운영</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Maestro를 R82로 업그레이드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 환경(Orchestrator + Security Group)을 무중단(Zero Downtime)으로 R82로 올리는 방법을 다루는 챕터입니다. 핵심은 MVC(Multi-Version Cluster) — 서로 다른 버전이 잠시 한 클러스터에 공존하며 순차로 올라가는 방식입니다. 지원 경로는 Security Group 기준 R81.10 → R82, R81.20 → R82 입니다.</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Dual Site는 페일오버로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Dual Site(또는 Dual Chassis) 환경에서는 한 Site씩 넘기며 올립니다. 먼저 Standby Site(Site 2) 의 오케스트레이터를 업그레이드하고, 각 Security Group에서 Active를 Site 1 → Site 2로 페일오버 시킨 뒤, 이제 Standby가 된 Site 1의 오케스트레이터를 업그레이드합니다.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Dual Site는 페일오버로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Site씩 넘기며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Security Group은 멤버를 나눠 굴린다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Group을 올리기 전에 반드시 그 Security Group을 관리하는 Management Server를 먼저 R82로 업그레이드 해야 합니다(R82 Installation and Upgrade Guide 참고). 이 절차는 Gateway 모드와 Legacy VSX 모드 모두에 적용되며, Legacy VSX 모드에서는 모든 명령을 VS0 컨텍스트에서 실행합니다(gClish set virtual-system 0, Expert vsenv 0).
무중단의 핵심은 한 Security Group의 멤버를 동시에 다 올리지 않는 것 입니다. 멤버를 둘 이상의 논리 그룹(예: A·B)으로 최대한 같은 수로 나눠, 한 그룹을 올리는 동안 나머지 그룹이 트래픽을 계속 처리 하게 합니다. 한 그룹이 끝나면 다음 그룹을 올립니다.</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Security Group은 멤버를 나눠 굴린다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반드시 그 Security Group을 관리하는 **Management Server를 먼저 R82로** 업그레이드 」</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롤백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업그레이드가 실패하면 되돌리는 절차가 따로 있습니다 — 오케스트레이터 롤백 과 Security Group(MVC) 롤백 은 원문의 "Rolling Back a Failed Upgrade…" 절을 따릅니다(Security Group 롤백은 Scalable Platform 공통 절차에 위치).</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롤백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오케스트레이터 롤백 」</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Orchestrator 간 인증</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R82부터 Maestro Site 안의 모든 Orchestrator끼리 상호 인증 을 설정해, Sync 포트(같은 Site는 Internal Sync, Site 간은 External Sync)로 오가는 통신을 암호화할 수 있습니다.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시작 전 주의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순서와 단독 작업이 중요합니다. Security Group을 구성하기 전에 모든 오케스트레이터가 인증을 마쳤는지 먼저 확인 해야 동기화 문제가 안 생기고, 한 번에 한 관리자만 인증을 설정해야 서로 다른 오케스트레이터에서 동시에 건드리는 충돌을 막습니다. 또 오케스트레이터를 클린 설치·공장 초기화했거나, 교체했거나, Site ID/Orchestrator ID가 바뀌면 인증을 다시 설정해야 합니다.
상태는 Gaia Portal·CLI에서 네 가지로 표시됩니다 — Authenticated(상대를 인증함), Unknown(상태 판단 불가), Unreachable(Sync 포트로 연결 안 됨), Untrusted(상대를 신뢰 안 함). 아직 인증 안 된 오케스트레이터가 있으면 Gaia Portal 접속 시 "N개가 인증 대기 중, 지금 인증할까요?" 팝업이 뜹니다.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시작 전 주의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Group을 구성하기 전에 모든 오케스트레이터가 인증을 마쳤는지 먼저 확인 」</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개요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Maestro를 한마디로 하면 여러 대의 Quantum Security Gateway를 하나의 시스템처럼 묶어 쓰는 기술 입니다. 클라우드에서 서버를 필요할 때 늘리듯, 기존 게이트웨이의 용량을 필요에 따라 키울 수 있게 해 줍니다.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설정 방법 (Gaia Portal 권장)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한 가지 — Gaia에 Two-Factor Authentication을 켰다면, 신뢰를 맺기 전에 각 오케스트레이터에서 2FA를 끄고, 다 맺은 뒤 다시 켜야 합니다.
절차는 이렇습니다. 먼저 각 오케스트레이터의 지문(fingerprint) 을 확인합니다(Gaia Portal의 Orchestrator Management &gt; Security Groups &gt; Authentication에서, 또는 Gaia Clish의 show ssh pubkey host localhost). 그다음 오케스트레이터 한 대(예: 1_1)의 Gaia Portal에서 Orchestrator Management &gt; Security Groups &gt; 우측 상단 Authentication 으로 들어가, 나머지 오케스트레이터(1_2, 2_1, 2_2) 각각의 섹션에서 Trust 를 누릅니다. 이때 Expert 모드 비밀번호를 입력하는데, 이 비밀번호는 최초 인증에만 쓰이고 이후 저장되지 않습니다. 한 대에서 나머지를 모두 Trust하면 메시 인증이 완성됩니다.</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설정 방법 (Gaia Portal 권장)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Gaia에 Two-Factor Authentication을 켰다면, 신뢰를 맺기 전에 각 오케스트레이터에서 2FA를 끄고, 다 맺은 뒤 다시 」</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Security Group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Maestro의 핵심 작업 — Security Group을 만들고 설정하는 전체 흐름 을 다루는 챕터입니다(분량이 가장 큰 장). 물리 설치·배선은 이미 끝났다고 전제합니다(Quantum Maestro Getting Started Guide). 전체는 5단계 로 흐릅니다.</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큰 그림 — 5단계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1. 오케스트레이터에서 Security Group 구성 — 오케스트레이터는 한 대에서만 설정하면 나머지가 자동 동기화 됩니다. 각 Security Group에는 ① Security Appliance 한 대 이상(연결하면 Downlink 포트가 자동 배정), ② 관리 서버로 가는 전용 Management 포트(예: eth1-Mgmt1), ③ 외부·내부 트래픽망을 연결한 Uplink 포트 가 들어갑니다.
2. Security Group의 Gaia OS 설정
3. SmartConsole에서 설정 (정책 객체)
4. 라이선스 설치
5. 트래픽 확인 + 특수 시나리오 설정</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큰 그림 — 5단계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오케스트레이터는 한 대에서만 설정하면 나머지가 자동 동기화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1 — 오케스트레이터에서 그룹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Portal 또는 Gaia Clish로 진행하며, 순서는 이렇습니다. 새 Security Group 생성 → 네트워크 구성 추가 → First Time Wizard 설정(여기선 제한된 항목만 잡음) → 가용 Security Appliance 배정 → 오케스트레이터 포트(Uplink·Management) 배정.
어플라이언스 배정에 주의가 있습니다. 같은 Security Group에는 지원되는(서로 호환되는) 어플라이언스만 배정 할 수 있고(sk162373), 배정된 어플라이언스는 설정 적용 후 자동 재부팅 됩니다. Dual Site라면 각 Site에서 가능한 한 같은 수의 어플라이언스를 배정 해야 — 페일오버 시 새 Active Site가 전체 트래픽을 감당할 수 있습니다. 설정 후 오케스트레이터에 Gaia 백업을 떠 두는 것이 권장됩니다.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1 — 오케스트레이터에서 그룹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새 Security Group 생성 → 네트워크 구성 추가 → First Time Wizard 설정(여기선 제한된 항목만 잡음) → 가용 Security Appliance 배정 → 오케스트레이터 포트(Uplink·Management) 배정 」</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2 — Security Group의 Gaia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새로 만든 Security Group에서 Gaia OS 설정(네트워크·시스템 등)을 잡습니다. 여기서도 Gaia 백업을 떠 두면 좋습니다.</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3 — SmartConsole에서 정책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여기서 SMO 개념이 실제로 쓰입니다. 모드에 따라 만드는 객체가 다릅니다.
- Gateway 모드 — Security Gateway 객체 하나 를 만들고, 보안 정책을 설정해 그 객체에 설치합니다.
- VSX 모드 — VSX Gateway 객체 하나 를 만들고 그 안에 Virtual System들을 만든 뒤, 각 VS에 정책을 설치합니다.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3 — SmartConsole에서 정책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모드에 따라 만드는 객체가 다릅니다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Security Group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Maestro에서 실제로 다루는 단위가 Security Group 입니다. 여러 Security Appliance를 묶어 하나의 Active/Active 클러스터로 동작시키는 논리 그룹 으로, 다른 Security Group과는 완전히 분리됩니다.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4 — 라이선스 설치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Group에 적용할 라이선스를 설치합니다.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5 — 확인과 특수 시나리오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마지막으로 이 Security Group을 지나야 하는 연결을 실제로 일으켜 트래픽이 정상 통과하는지 확인 합니다. 필요하면 특수 구성을 더하는데, 고가용성(HA)·Security Group 관리·시스템 최적화 외에 Monitor 모드 배포 나 Bridge 모드 배포 같은 시나리오가 있습니다(이들 상세 절차는 분량이 커서 원문 해당 절을 참고).
정리하면 오케스트레이터에서 그룹·포트·어플라이언스를 잡고(Step 1~2) → SmartConsole에서 SMO 객체로 정책을 입히고(Step 3) → 라이선스를 넣고(Step 4) → 트래픽을 확인(Step 5) 하는 흐름입니다. 이 한 줄기만 잡으면 세부 화면 절차는 그 위에 얹히는 디테일입니다.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5 — 확인과 특수 시나리오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 Security Group을 지나야 하는 연결을 실제로 일으켜 트래픽이 정상 통과하는지 확인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Security Group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Security Group을 운영하면서 다루는 기본 작업들 — 특정 멤버에 접속하기, Site별 고유 IP, 오케스트레이터 포트 관리, Hotfix 설치 — 을 모은 챕터입니다.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특정 멤버에 접속하기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Group은 하나의 객체(SMO)로 관리하지만, 개별 Security Group Member의 CLI에 직접 들어가야 할 때가 있습니다. 오케스트레이터에서 들어가려면 먼저 show maestro security-group id &lt;SG ID&gt;로 그룹과 멤버를 확인한 뒤, Expert 모드에서 member &lt;SG ID&gt; &lt;Member ID&gt;(줄여서 m) 로 접속합니다. 한 멤버에서 같은 그룹의 다른 멤버로도 같은 member/m 명령으로 이동할 수 있고, 외부에서는 Security Group IP로 SSH하면 그 Security Group에 배정된 오케스트레이터 관리 인터페이스를 거쳐 들어갑니다.</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특정 멤버에 접속하기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개별 Security Group Member의 CLI에 직접 들어가야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Dual Site의 Site별 고유 IP (UIPS)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Dual Site에서는 Active Site에 부하가 몰리면 SMO 연결이 어려워지거나, Standby Site의 특정 멤버(예: DOWN 상태)를 직접 들여다봐야 하는 상황이 생깁니다. UIPS(Unique IP per Site) 는 Site마다 고유 IP를 줘서 원하는 Site에 직접 접속 할 수 있게 해, 이런 트러블슈팅·관리를 수월하게 합니다.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Dual Site의 Site별 고유 IP (UIPS)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Active Site에 부하가 몰리면 SMO 연결이 어려워지거나, Standby Site의 특정 멤버(예: DOWN 상태)를 직접 들여다봐야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오케스트레이터 포트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오케스트레이터의 포트(uplink·downlink 등)는 Gaia Portal에서 관리하고, Gaia Clish·Expert 모드에서 상태를 관리·모니터링할 수 있습니다. 어떤 포트가 어디에 쓰이는지 확인하고 활성/비활성을 조정하는 일이 여기에 해당합니다.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Hotfix 설치·제거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Hotfix는 오케스트레이터와 Security Group Member 양쪽에 각각 설치·제거합니다. 둘은 절차가 다르므로(오케스트레이터용 / 멤버용) 대상에 맞는 절차를 따릅니다. 멤버에 설치할 때는 업그레이드에서 본 것처럼 무중단을 위해 한 번에 전체 멤버를 건드리지 않는 원칙이 그대로 적용됩니다. (Maestro 전용 절차 외에, 모든 Scalable Platform 공통 Hotfix 절차가 원문 별도 장에 더 있습니다.)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큰 그림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Group을 세우는 흐름은 이렇습니다. 먼저 Quantum Maestro Orchestrator 들을 네트워크에 연결하는데, 오케스트레이터끼리는 sync 포트로(같은 Site는 internal sync, Site 간은 external sync), 데이터망은 uplink 포트로 잇습니다. 그다음 Check Point Security Appliance들을 오케스트레이터의 downlink 포트 에 연결합니다. 케이블이 정리되면 오케스트레이터 한 대에서 원하는 Security Group을 구성합니다.
여기서 관리의 핵심 개념인 SMO(Single Management Object)  가 등장합니다. SmartConsole에서는 이 Security Group 전체를 대표하는 게이트웨이 객체 하나(SMO)만 만들어 정책을 설치 하면 됩니다. 즉 여러 어플라이언스를 일일이 관리하는 게 아니라, 하나의 객체로 그룹 전체를 다루는 것입니다. 정책을 설치하고 라우팅 같은 추가 설정을 한 뒤 어플라이언스를 더 넣으면, 새 어플라이언스가 SMO 멤버로부터 소프트웨어 패키지·설정·정책을 자동으로 복제 해 곧바로 그룹의 일원이 됩니다.</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Hotfix 설치·제거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오케스트레이터와 Security Group Member 양쪽에 각각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시스템 모니터링</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 환경을 감시하는 핵심 수단은 SNMP 입니다. 대상에 따라 두 갈래인데, Maestro Orchestrator 자체 와 Security Group 을 각각 모니터링합니다(Security Group 쪽은 모든 Scalable Platform 공통 절차로, 원문의 "Working with SNMP"를 참고).</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Orchestrator를 SNMP로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오케스트레이터에서는 SNMP로 소프트웨어 버전 과 주요 성능 지표(KPI) 를 볼 수 있습니다. 다만 분명한 한계가 있는데, 오케스트레이터의 하드웨어 모니터링은 SNMP로 지원되지 않습니다.
설정 흐름은 단순합니다. 먼저 오케스트레이터의 Gaia Portal 또는 Gaia gClish에서 SNMP 에이전트를 켜고 설정을 잡습니다 — 보안상 SNMP v3만 쓰는 것이 권장 됩니다(자세한 설정은 R82 Gaia Administration Guide의 SNMP 절). 그다음 Security Group에서 Check Point MIB 파일을 받아 서드파티 SNMP 모니터링 소프트웨어에 올립니다.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Orchestrator를 SNMP로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소프트웨어 버전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시스템 최적화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 Security Group의 성능과 운영을 끌어올리는 기능들을 다루는 챕터입니다. 두 가지 대표 기능 — Auto-Scaling 과 Fastforward — 이 핵심이고, 그 밖에 로깅 포트·고가용성·신원 기반 제어가 있습니다.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Auto-Scaling — 용량 자동 확장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Maestro Auto-Scaling 은 특정 조건이 충족되면 가용 Security Appliance(Scale Unit)를 Security Group에 자동으로 투입 하는 기능입니다. 그 조건은 오케스트레이터에서 Security Group별로 설정합니다. 부하가 오르면 사람이 손대지 않아도 장비가 그룹에 합류해 용량이 늘어나는, Maestro의 "클라우드 같은 탄력"을 실현하는 기능입니다.
쓰기 전 전제가 있습니다. 그룹의 어플라이언스가 모두 같은 모델 이어야 하고, SMO Image Cloning 을 켜야 하며(set cluster configuration image auto-clone state on), Scale Unit이 User Center에서 라이선스를 받아오도록 인터넷 연결이 있어야 합니다. 한계로는 서로 다른 모델이 섞이면 Auto-Scaling 설정 불가, 그리고 CPU 사용률이 높으면 오케스트레이터가 멤버를 "Expired"로 볼 수 있다는 점입니다.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Auto-Scaling — 용량 자동 확장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특정 조건이 충족되면 가용 Security Appliance(Scale Unit)를 Security Group에 자동으로 투입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Fastforward — 신뢰 트래픽 하드웨어 가속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Maestro Fastforward 는 신뢰된 연결의 일부 정책 규칙(accept/drop)을 오케스트레이터로 내려보내 하드웨어로 가속 하는 기능입니다. 핵심 이점은 마이크로초 미만의 초저지연 과 포트 라인레이트 처리량(한 연결로 최대 200Gbps) 입니다. 음성·트레이딩·내부 신뢰 서버 간 통신·백업처럼 신뢰할 수 있는 대용량 흐름 에 켜면 좋고, 트러블슈팅 시 특정 흐름을 우회시키는 용도로도 씁니다.
원문은 Fastforward의 동작 원리, 토폴로지, 라우팅·정책 처리 방식, 알려진 한계, 트러블슈팅까지 길게 다룹니다. 요지는 신뢰 흐름을 방화벽 소프트웨어 경로 대신 오케스트레이터 하드웨어로 흘려 지연을 없애고 회선 속도를 뽑는다 는 것입니다.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Fastforward — 신뢰 트래픽 하드웨어 가속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신뢰된 연결의 일부 정책 규칙(accept/drop)을 오케스트레이터로 내려보내 하드웨어로 가속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Fastforward — 신뢰 트래픽 하드웨어 가속</a:t>
            </a:r>
          </a:p>
        </p:txBody>
      </p:sp>
      <p:pic>
        <p:nvPicPr>
          <p:cNvPr id="3" name="Picture 2" descr="p0234_img1.jpeg"/>
          <p:cNvPicPr>
            <a:picLocks noChangeAspect="1"/>
          </p:cNvPicPr>
          <p:nvPr/>
        </p:nvPicPr>
        <p:blipFill>
          <a:blip r:embed="rId2"/>
          <a:stretch>
            <a:fillRect/>
          </a:stretch>
        </p:blipFill>
        <p:spPr>
          <a:xfrm>
            <a:off x="2462311" y="2011680"/>
            <a:ext cx="13363377" cy="676656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Maestro Fastforward 개요</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큰 그림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오케스트레이터끼리는 sync 포트로(같은 Site는 internal sync, Site 간은 external sync), 데이터망은 uplink 포트로 」</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그 밖의 최적화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 전용 로깅 포트 — Maestro에서 로그 전송 전용 포트를 지정해 로깅 트래픽을 분리할 수 있습니다.
- Security Group 고가용성 — 가중치(HA Factor) 로 어느 Security Group/멤버가 우선 Active가 될지 정하고, Quality Grade Differential 로 페일오버를 일으킬 품질 차이 기준을 조정합니다.
- 신원 기반 제어 — Maestro에서 Identity Awareness 기반 Access Control·Threat Prevention 을 설정해, 사용자·신원 단위로 정책을 적용할 수 있습니다.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그 밖의 최적화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가중치(HA Factor) 」</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트러블슈팅</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 문제를 다룰 때 쓰는 명령과 절차를 모은 챕터입니다. 먼저 알아둘 제약 하나 — 오케스트레이터는 Gaia 부트 메뉴의 Hardware Diagnostic 도구를 지원하지 않습니다(Known Limitation MBS-17809).</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오케스트레이터에 Gaia 새로 설치하기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오케스트레이터를 깨끗이 다시 깔아야 할 때는 두 가지 길이 있습니다 — 공장 초기화(factory defaults) 또는 부팅 USB로 클린 설치 입니다.
공장 초기화 는 마지막으로 클린 설치된 Gaia로 되돌리며, 기존 설정을 모두 지웁니다. 시리얼 콘솔로 접속해 Gaia Clish에서 reboot 한 뒤, 부팅 중 5초 안에 아무 키나 눌러 Boot 메뉴로 들어가 "Reset to factory defaults"를 고르고 yes를 입력합니다. 재부팅 후 MGMT 포트 IP로 Gaia Portal에 접속해 최초 설정 마법사를 돌립니다.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오케스트레이터에 Gaia 새로 설치하기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공장 초기화(factory defaults) 」</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로그·설정 파일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문제를 파고들 때 들여다볼 로그가 Security Group 멤버 쪽과 오케스트레이터 쪽으로 나뉩니다. 전부 외울 필요는 없고, 증상별로 골라 보면 됩니다.
멤버 쪽에서 자주 보는 것은 클러스터 정보 $FWDIR/log/cpha_policy.log.*, 명령 감사 /var/log/asgaudit.log*, 핵심 데몬 로그(CPD $CPDIR/log/cpd.elg, FWD $FWDIR/log/fwd.elg, VPND $FWDIR/log/vpnd.elg*, VSX의 FWK $FWDIR/log/fwk.elg.*), 분배 모드 /var/log/dist_mode.log*, 새 멤버 추가 시 silent install /var/log/silent_install.log.dbg, 그리고 일반 로그 /var/log/messages* 입니다. 전용 로그가 없는 것들은 /var/log/junk.log.dbg 에 모입니다.</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로그·설정 파일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Group 멤버 쪽과 오케스트레이터 쪽으로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오케스트레이터 교체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오케스트레이터 하드웨어를 교체해야 하면 sk174202의 절차 를 따릅니다.</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오케스트레이터 교체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`sk174202`의 절차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Quantum Maestro Orchestrator 는 여러 Check Point Security Appliance를 하나의 통합 시스템으로 오케스트레이션해 세계 최대 규모의 네트워크까지 보호 하는 확장형 보안 시스템입니다.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알아두면 좋은 링크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Maestro를 다룰 때 자주 참고하는 공식 자료는 다음과 같습니다. 제품·소프트웨어 정보는 R82 홈페이지(sk181127) 에 모여 있고, 운영 전에 반드시 봐야 할 R82 Known Limitations는 sk181128 입니다. Scalable Platform 버전 간 차이는 sk173183, Maestro 라이선스 기능은 sk180461 에 정리돼 있습니다.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알아두면 좋은 링크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홈페이지(`sk181127`)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Maestro 시작하기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Maestro를 처음 구축할 때 무엇을 먼저 하고 무엇을 나중에 하는지 전체 흐름을 잡는 챕터입니다. 세부 절차는 각 장으로 연결됩니다.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