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</p:sldIdLst>
  <p:sldSz cx="18288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100584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6B6B73"/>
                </a:solidFill>
                <a:latin typeface="Pretendard"/>
              </a:rPr>
              <a:t>Check Point · R82 — 사내 교육 자료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Check Point R82 CLI Reference 가이드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66928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>
                <a:solidFill>
                  <a:srgbClr val="6B6B73"/>
                </a:solidFill>
                <a:latin typeface="Noto Serif KR"/>
              </a:rPr>
              <a:t>명령줄 참조 — 명령 패밀리 지도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명령 패밀리 한눈에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[Gaia](02_Gaia-Commands.html), [관리 서버](03_Management-Commands.html), [Multi-Domain](04_MultiDomain-Commands.html), [SmartProvisioning](05_SmartProvisioning-Commands.html), [게이트웨이](06_Gateway-Commands.html), [ClusterXL](07_ClusterXL-Commands.html), [성능(SecureXL·CoreXL·Multi-Queue)](08_Performance-Commands.html), [Identity Awareness](09_Identity-Awareness-Commands.html), [VPN·Mobile Access](10_VPN-Commands.html), [블레이드(DLP·IPS·QoS)](11_Blade-Commands.html), [VSX](12_VSX-Commands.html), [Monitoring](13_Monitoring-Commands.html), [커널·스크립트](14_Kernel-and-Scripts.html) 」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Gaia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Gaia 명령 은 운영체제(Gaia OS) 수준의 시스템·네트워크 설정 을 다루는 명령군입니다. 모든 Check Point 장비의 토대입니다.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무엇을 다루나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Gaia 명령은 Gaia Clish에서 시스템·네트워크를 구성 합니다 — 인터페이스, 라우팅, DNS, 호스트명, 사용자·역할, 시간·NTP, SNMP, 백업·스냅샷 등입니다(Gaia 가이드에서 깊이 다룸).
핵심은 set/show/add/delete 동사 + 대상 의 일관된 구조입니다 — 예를 들어 show interfaces, set interface eth0 ipv4-address …, set static-route … nexthop …, show route 식입니다. 변경한 설정은 save config 로 영구 저장 합니다.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무엇을 다루나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[Gaia Clish](../cp-r82-gaia/04_Command-Line-Interface.html)에서 시스템·네트워크를 구성 」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Security Management Server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Security Management Server 명령 은 관리 서버를 제어하고 정책·객체를 자동화 하는 명령군입니다. CLI Reference에서 가장 큰 비중을 차지합니다.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핵심은 관리 서버의 시작·정지·구성과 정책·데이터베이스 작업 입니다. cpstart/cpstop(Check Point 프로세스 시작·정지), cpconfig(구성 메뉴), cpwd_admin(워치독), cplic(라이선스) 같은 기본 명령과, fwm(관리 메인 프로세스, 예: fwm dbload로 사용자 DB 설치), fw(정책·로그·상태) 가 있습니다(Security Management 가이드).
자동화의 중심이 Management API 입니다 — mgmt_cli(로그인·객체·규칙 조작), api start/stop/status/restart 로 관리 서버를 스크립트로 제어합니다(Security Management 가이드의 API). 예를 들어 mgmt_cli add host name … ip-address … 로 객체를 만듭니다.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관리 서버의 시작·정지·구성과 정책·데이터베이스 작업 」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Multi-Domain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Multi-Domain 명령 은 Multi-Domain Security Management 환경(MDS·도메인)을 제어 하는 명령군입니다.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컨텍스트가 먼저 — mdsenv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Multi-Domain CLI의 출발점은 컨텍스트 입니다(Multi-Domain 가이드의 아키텍처). MDS 컨텍스트와 각 도메인(DMS) 컨텍스트는 $FWDIR 등 환경 변수가 다른 곳을 가리 키므로, mdsenv [도메인 이름/IP] 로 원하는 컨텍스트로 전환 한 뒤 명령을 실행합니다 — 인자 없이 mdsenv면 MDS, 도메인을 지정하면 그 DMS 컨텍스트입니다.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컨텍스트가 먼저 — mdsenv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MDS 컨텍스트와 각 도메인(DMS) 컨텍스트는 `$FWDIR` 등 환경 변수가 다른 곳을 가리 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소개와 구문 규칙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이 가이드는 다른 가이드들과 성격이 조금 다릅니다. R82의 CLI Reference 는 2,000페이지가 넘는 순수 명령 사전 이라, 여기서는 모든 명령을 옮기는 대신 어떤 명령 패밀리가 있고, 각각 무엇에 쓰며, 어느 가이드가 깊이 다루는지 를 보여 주는 명령 지도 로 구성했습니다.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핵심은 MDS·DMS의 시작·정지·상태와 백업 입니다 — mdsstart/mdsstop/mdsstat(MDS·DMS 시작·정지·상태), mdsconfig(MDS 구성), mds_backup/mds_restore(MDM 환경 백업·복원) 입니다(Multi-Domain 가이드의 CLI). 컨텍스트 안에서는 관리 서버 명령(cpstart·fwm·mgmt_cli 등)을 그대로 씁니다.
정리하면, Multi-Domain 명령군은 mdsenv로 컨텍스트를 잡고 mds* 계열로 MDS·도메인을 제어 하는 것이 핵심입니다. 깊은 내용은 Multi-Domain 가이드가 다루며, 전체 명령은 원문 해당 장을 참고하세요.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MDS·DMS의 시작·정지·상태와 백업 」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SmartProvisioning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SmartProvisioning 명령 은 SmartProvisioning 환경의 SmartLSM 게이트웨이·프로파일을 제어 하는 명령군입니다.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핵심이 lsmcli 입니다 — SmartLSM Security Gateway와 프로파일을 명령줄에서 생성·관리 합니다(SmartProvisioning 가이드의 CLI). GUI 없이 수백~수천 게이트웨이를 스크립트로 대량 생성·배정 할 때 유용합니다.
SmartProvisioning의 핵심 발상이 프로파일로 많은 게이트웨이를 한꺼번에 다루는 것이므로, CLI도 대량 작업 자동화 에 초점이 있습니다 — 게이트웨이 생성, Security Profile 배정, 상태 조회 등을 lsmcli로 일괄 처리합니다. Management API(mgmt_cli)로도 자동화할 수 있습니다.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SmartLSM Security Gateway와 프로파일을 명령줄에서 생성·관리 」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Security Gateway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Security Gateway 명령 은 게이트웨이에서 정책·연결·트래픽을 다루는 핵심 명령군입니다. 운영에서 가장 자주 쓰는 명령들이 여기 있습니다.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 — fw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중심이 fw 명령입니다. fw stat(설치된 정책 상태), fw ctl(커널 제어 — 예: fw ctl pstat 성능, fw ctl conntab 연결 테이블), fw tab(커널 테이블 조회), fw monitor(패킷 캡처), fw unloadlocal(정책 내리기), fw sam/fw sam_policy(SAM·Rate Limiting) 등입니다(Security Gateway 가이드).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 — fw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`fw stat`(설치된 정책 상태), `fw ctl`(커널 제어 — 예: `fw ctl pstat` 성능, `fw ctl conntab` 연결 테이블), `fw tab`(커널 테이블 조회), `fw monitor`(패킷 캡처), `fw unloadlocal`(정책 내리기), `fw sam`/`fw sam_policy`(SAM·Rate Limiting) 」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그 밖의 게이트웨이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프로세스·상태에는 cpstart/cpstop, cpwd_admin list(프로세스 워치독), cpview(실시간 통계) 를, 정책 가져오기에는 fw fetch 를 씁니다. 패킷 흐름 진단에는 fw monitor(체인 지점별 캡처) 가 강력합니다.
부팅·기본 보안 관련 명령(control_bootsec, comp_init_policy, fwboot)은 Security Gateway 가이드의 방화벽 활성화 전 보안에서 다룹니다.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그 밖의 게이트웨이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`cpstart`/`cpstop`, `cpwd_admin list`(프로세스 워치독), `cpview`(실시간 통계) 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이 가이드를 쓰는 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각 장은 하나의 명령 패밀리(예: Gaia·Security Gateway·ClusterXL·VPN…) 를 다룹니다. 그 패밀리가 무엇을 위한 것인지, 대표 명령 몇 개, 그리고 관련 주제를 깊이 다루는 가이드 로 안내합니다. 실제 명령의 전체 옵션·구문은 원문 CLI Reference Guide의 해당 장 을 보면 됩니다.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ClusterXL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ClusterXL 명령 은 클러스터의 상태를 보고 페일오버를 제어 하는 명령군입니다.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 — cphaprob·cphaconf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상태 확인의 중심이 cphaprob 입니다 — cphaprob state(멤버 상태: Active/Standby/Down), cphaprob -a if(인터페이스 상태), cphaprob list(Critical Device 목록), cphaprob syncstat(동기화 통계) 등입니다(ClusterXL 가이드의 모니터링). 클러스터에 문제가 생기면 cphaprob로 어느 멤버가 왜 Down인지, 어느 Critical Device가 문제인지 를 가립니다.
구성에는 cphaconf 를 씁니다 — CCP 암호화 설정 등 클러스터 내부 구성 인데, ClusterXL 가이드에서 봤듯 일부는 게이트웨이·지원팀이 자동으로만 실행해야 합니다.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 — cphaprob·cphaconf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`cphaprob state`(멤버 상태: Active/Standby/Down), `cphaprob -a if`(인터페이스 상태), `cphaprob list`(Critical Device 목록), `cphaprob syncstat`(동기화 통계) 」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성능 명령 — SecureXL·CoreXL·Multi-Queue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성능 가속 기술을 제어·진단하는 명령군을 묶었습니다 — SecureXL·CoreXL·Multi-Queue입니다(Performance Tuning 가이드).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SecureXL — fwaccel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가속의 중심이 fwaccel(IPv4)·fwaccel6(IPv6)입니다 — fwaccel on/off(가속 켜고 끄기), fwaccel stat(상태), fwaccel stats(통계·드롭), fwaccel conns(가속 연결), fwaccel templates(Connection Template), fwaccel dos(DoS 완화), fwaccel dbg(디버그) 입니다(SecureXL 명령). fwaccel stats로 가속 비율을 보고 병목 을 찾는 것이 출발점입니다.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SecureXL — fwaccel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`fwaccel on`/`off`(가속 켜고 끄기), `fwaccel stat`(상태), `fwaccel stats`(통계·드롭), `fwaccel conns`(가속 연결), `fwaccel templates`(Connection Template), `fwaccel dos`(DoS 완화), `fwaccel dbg`(디버그) 」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CoreXL — fw ctl multik·affinity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CoreXL은 fw ctl 계열로 다룹니다 — fw ctl multik stat(방화벽 인스턴스 상태·부하), fw ctl affinity(인터페이스·인스턴스의 CPU 코어 친화성 보기·설정) 입니다(CoreXL Affinity). 인스턴스 수 변경은 cpconfig 메뉴에서 합니다.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CoreXL — fw ctl multik·affinity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`fw ctl multik stat`(방화벽 인스턴스 상태·부하), `fw ctl affinity`(인터페이스·인스턴스의 CPU 코어 친화성 보기·설정) 」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Multi-Queue — mq_mng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Multi-Queue 는 mq_mng(또는 cpmq)로 인터페이스의 큐·코어 배분 을 보고 설정합니다(Multi-Queue). 드라이버 지원 여부는 ethtool -i로 확인합니다.
정리하면, 성능 명령군은 SecureXL은 fwaccel, CoreXL은 fw ctl multik·fw ctl affinity, Multi-Queue는 mq_mng 가 핵심입니다 — 모두 CPView로 본 병목에 따라 조정합니다. 깊은 내용은 Performance Tuning 가이드가 다루며, 전체 명령은 원문 해당 장들을 참고하세요.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Multi-Queue — mq_mng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`mq_mng`(또는 `cpmq`)로 인터페이스의 큐·코어 배분 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이 가이드를 쓰는 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하나의 명령 패밀리(예: Gaia·Security Gateway·ClusterXL·VPN…) 」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Identity Awareness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Identity Awareness 명령 은 신원 취득·공유를 제어·진단 하는 명령군입니다.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AD Query 관련 — adlog·test_ad_connectivity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AD Query 진단의 중심이 adlog(AD에서 들어온 신원 로그·상태)와 adlogconfig(AD Query 설정) 입니다. test_ad_connectivity 로 AD 컨트롤러와의 연결을 테스트 해, 신원이 안 잡힐 때 연결 문제인지 이벤트 로그 문제인지 를 가립니다(Identity Awareness CLI).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AD Query 관련 — adlog·test_ad_connectivity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**`adlog`**(AD에서 들어온 신원 로그·상태)와 **`adlogconfig`**(AD Query 설정) 」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신원 공유 — pdp·pep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신원 공유의 두 축을 다루는 명령이 pdp(Policy Decision Point 프로세스 — 예: pdp connections pep, pdp network info, pdp broker …)와 pep(Policy Enforcement Point — 예: pep show pdp all) 입니다. PDP↔PEP 연결이 제대로 맺어졌는지, 신원이 공유되는지 점검할 때 씁니다.
정리하면, Identity Awareness 명령군은 AD 연동 진단은 adlog·test_ad_connectivity, 신원 공유 점검은 pdp·pep 가 핵심입니다. 깊은 내용은 Identity Awareness 가이드가 다루며, 전체 명령은 원문 해당 장을 참고하세요.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신원 공유 — pdp·pep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**`pdp`**(Policy Decision Point 프로세스 — 예: `pdp connections pep`, `pdp network info`, `pdp broker …`)와 **`pep`**(Policy Enforcement Point — 예: `pep show pdp all`) 」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VPN·Mobile Access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VPN·Mobile Access 명령 은 Site-to-Site·Remote Access VPN과 Mobile Access 터널을 제어·진단 하는 명령군입니다.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VPN — vpn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중심이 vpn 명령입니다 — vpn tu(터널 유틸리티: 터널 목록·SA 삭제·재협상), vpn debug(디버그 on/off·로그), vpn stat(상태), vpn sw_topology/vpn overlap_encdom 등입니다(Site-to-Site VPN CLI). VPN이 안 맺어지면 vpn tu로 터널 상태를 보고 vpn debug로 IKE/IPsec 협상을 추적 합니다(연결 문제 해결).
링크 선택·ISP 이중화 관련으로 fw isp_link(ISP 링크 상태 강제) 도 씁니다(ISP 이중화).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VPN — vpn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`vpn tu`(터널 유틸리티: 터널 목록·SA 삭제·재협상), `vpn debug`(디버그 on/off·로그), `vpn stat`(상태), `vpn sw_topology`/`vpn overlap_encdom` 」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Mobile Access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Mobile Access 명령 은 Mobile Access 포털·클라이언트 관련 상태·구성 을 다룹니다 — 포털·SSL Network Extender 등의 상태를 점검합니다.
정리하면, VPN·Mobile Access 명령군은 터널 진단의 중심 vpn(특히 vpn tu·vpn debug) 이 핵심입니다. 깊은 내용은 Site-to-Site VPN·Remote Access VPN·Mobile Access 가이드가 다루며, 전체 명령은 원문 해당 장을 참고하세요.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Mobile Access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[Mobile Access](../cp-r82-mobileaccess/) 포털·클라이언트 관련 상태·구성 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CLI 구문 규칙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명령 구문에는 공통 표기 약속 이 있습니다. 다른 가이드에서도 봤듯 — 중괄호 { } 는 |로 구분된 선택지 중 하나, 꺾쇠 &lt; &gt; 는 사용자가 채울 변수, 대괄호 [ ] 는 생략 가능한 항목 입니다. 들여쓰기(TAB)는 중첩된 하위 명령을 나타냅니다.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보안 블레이드 명령 — DLP·IPS·QoS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여러 보안 Software Blade의 전용 명령을 묶었습니다 — DLP·IPS·QoS입니다.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DLP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Data Loss Prevention 은 dlpcmd 로 다룹니다 — DLP 엔진 상태·통계·디버그 등을 명령줄에서 점검합니다(DLP 가이드).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DLP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`dlpcmd` 」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IPS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IPS 관련 명령으로 IPS 보호·업데이트·상태 를 다룹니다. IPS는 Threat Prevention의 일부이므로, 정책·프로파일은 SmartConsole에서 다루되 게이트웨이 수준의 IPS 상태·디버그는 CLI 로 봅니다.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IPS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IPS 보호·업데이트·상태 」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QoS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QoS 는 fgate(정책 설치·상태)와 etmstart/etmstop(QoS 블레이드·fgd50 데몬 시작·정지) 로 다룹니다(QoS 가이드의 CLI). QoS의 내부 이름이 FloodGate-1이라 명령에 fg가 자주 보입니다.
정리하면, 블레이드 명령군은 DLP는 dlpcmd, QoS는 fgate·etmstart/etmstop, IPS는 상태·업데이트 명령 으로 나뉩니다. 각 블레이드의 깊은 내용은 DLP·Threat Prevention·QoS 가이드가 다루며, 전체 명령은 원문 해당 장들을 참고하세요.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QoS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`fgate`(정책 설치·상태)와 `etmstart`/`etmstop`(QoS 블레이드·fgd50 데몬 시작·정지) 」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VSX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VSX 명령 은 VSX 환경의 Virtual System을 제어 하는 명령군입니다.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컨텍스트가 먼저 — vsenv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VSX CLI의 출발점은 컨텍스트 입니다. 한 VSX Gateway 위에 여러 Virtual System이 있으므로, vsenv &lt;VS ID&gt; 로 작업할 Virtual System 컨텍스트로 전환 한 뒤 명령을 실행합니다(VSX 가이드). 예를 들어 vsenv 0은 VS0(관리 컨텍스트), vsenv 3은 Virtual System 3입니다 — 이 throughline은 VSX 가이드 전반에서 강조됩니다.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컨텍스트가 먼저 — vsenv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한 VSX Gateway 위에 여러 Virtual System이 있으므로, `vsenv &lt;VS ID&gt;` 로 작업할 Virtual System 컨텍스트로 전환 」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CLI 구문 규칙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공통 표기 약속 」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 — vsx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핵심이 vsx 계열입니다 — vsx stat(VSX·Virtual System 상태), vsx_util(VSX 구성·복구 유틸리티) 등입니다. 컨텍스트를 잡은 뒤에는 fw·cphaprob 같은 게이트웨이·ClusterXL 명령을 그 Virtual System에 대해 그대로 씁니다.
정리하면, VSX 명령군은 vsenv로 Virtual System 컨텍스트를 잡고 vsx·fw 명령으로 그 VS를 제어 하는 것이 핵심입니다. 깊은 내용은 VSX 가이드가 다루며, 전체 명령은 원문 해당 장을 참고하세요.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 — vsx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`vsx stat`(VSX·Virtual System 상태), `vsx_util`(VSX 구성·복구 유틸리티) 」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Monitoring 명령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Monitoring 명령 은 장비의 상태·통계·로그를 들여다보는 명령군입니다(Logging and Monitoring 가이드).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실시간 상태의 중심이 cpview 입니다 — CPU·메모리·디스크 같은 시스템 정보와 블레이드별 통계를 실시간으로 보여 줍니다(Performance Tuning의 CPView). 성능 병목을 찾는 출발점입니다.
상태·통계에는 cpstat(블레이드·시스템 통계, 예: cpstat fw·cpstat os), fw ctl pstat(방화벽 커널 통계), cpwd_admin list(프로세스 워치독 상태) 를 씁니다. 로그 내보내기·관리에는 fw log(로그 보기), log_export/Log Exporter(SIEM 연동) 가 쓰입니다(Logging and Monitoring 가이드).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대표 명령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CPU·메모리·디스크 같은 시스템 정보와 블레이드별 통계를 실시간으로 」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6B6B73"/>
                </a:solidFill>
                <a:latin typeface="Pretendard"/>
              </a:rPr>
              <a:t>CHAPTER 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645920"/>
            <a:ext cx="1645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600" b="1">
                <a:solidFill>
                  <a:srgbClr val="1A1A1F"/>
                </a:solidFill>
                <a:latin typeface="Noto Serif KR"/>
              </a:rPr>
              <a:t>커널 파라미터·셸 스크립트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486400"/>
            <a:ext cx="1645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6B6B73"/>
                </a:solidFill>
                <a:latin typeface="Pretendard"/>
              </a:rPr>
              <a:t>마지막은 커널 수준 조정과 명령을 스크립트로 묶는 방법입니다.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커널 파라미터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커널 파라미터 는 게이트웨이의 고급 동작을 바꾸는 설정값 입니다(Security Gateway 가이드·Performance Tuning에서 다룸). 적용은 fw ctl set int/str &lt;이름&gt; &lt;값&gt;(즉석, 재부팅 시 사라짐)와 $FWDIR/boot/modules/fwkern.conf 에 적어 영구 적용(재부팅 후 효력) 입니다. 클러스터는 모든 멤버를 같은 값으로, VSX는 모든 VS에 적용, Scalable Platforms는 해당 Security Group 에서 설정합니다. 구체적 파라미터는 Check Point Support의 SK 문서 안내를 따릅니다.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커널 파라미터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게이트웨이의 고급 동작을 바꾸는 설정값 」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셸 스크립트에서 Check Point 명령 실행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Check Point 명령을 셸 스크립트로 자동화 할 때 주의할 점이 있습니다. 스크립트가 Check Point 환경 변수($FWDIR·$CPDIR 등)를 알아야 명령이 제대로 동작하므로, .CPprofile.sh(또는 .CPprofile.csh)를 source 해 환경을 잡은 뒤 명령을 실행합니다(Multi-Domain 아키텍처에서 본 환경 변수). Multi-Domain에서는 mdsenv, VSX에서는 vsenv로 컨텍스트도 함께 잡습니다.
정리하면, 커널 파라미터(fw ctl set·fwkern.conf)로 고급 동작을 조정하고, 스크립트에서는 CPprofile을 source해 환경을 잡 는 것이 요점입니다.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셸 스크립트에서 Check Point 명령 실행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셸 스크립트로 자동화 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두 개의 셸과 컨텍스트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Check Point CLI는 두 셸에서 돕니다 — Gaia Clish(역할 기반 제한 셸)와 Expert mode(전체 root 권한) 입니다(Gaia 가이드). 환경에 따라 컨텍스트도 다릅니다 — Multi-Domain에서는 mdsenv로 MDS/도메인 컨텍스트를 전환, VSX에서는 vsenv로 Virtual System 컨텍스트를 전환, Scalable Platforms(Maestro)에서는 gClish·해당 Security Group 에서 실행합니다.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914400"/>
            <a:ext cx="1645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6B6B73"/>
                </a:solidFill>
                <a:latin typeface="Pretendard"/>
              </a:rPr>
              <a:t>꼭 짚을 것 — 두 개의 셸과 컨텍스트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2286000"/>
            <a:ext cx="164592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>
                <a:solidFill>
                  <a:srgbClr val="1A1A1F"/>
                </a:solidFill>
                <a:latin typeface="Noto Serif KR"/>
              </a:rPr>
              <a:t>「 **Gaia Clish**(역할 기반 제한 셸)와 **Expert mode**(전체 root 권한) 」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188720" y="548640"/>
            <a:ext cx="16459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1A1A1F"/>
                </a:solidFill>
                <a:latin typeface="Noto Serif KR"/>
              </a:rPr>
              <a:t>명령 패밀리 한눈에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1828800"/>
            <a:ext cx="16459200" cy="7315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1A1A1F"/>
                </a:solidFill>
                <a:latin typeface="Pretendard"/>
              </a:rPr>
              <a:t>이 가이드가 다루는 명령 패밀리는 이렇습니다 — Gaia, 관리 서버, Multi-Domain, SmartProvisioning, 게이트웨이, ClusterXL, 성능(SecureXL·CoreXL·Multi-Queue), Identity Awareness, VPN·Mobile Access, 블레이드(DLP·IPS·QoS), VSX, Monitoring, 커널·스크립트 입니다. 각 장에서 핵심만 짚고, 깊은 명령은 해당 주제 가이드와 원문으로 연결합니다.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